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0000800000000000000" pitchFamily="2" charset="0"/>
      <p:bold r:id="rId13"/>
    </p:embeddedFont>
    <p:embeddedFont>
      <p:font typeface="Montserrat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17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69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590443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Rainfall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338638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machine learning approach for weather forecasting. Presented by p Avinash and Mohammad </a:t>
            </a:r>
            <a:r>
              <a:rPr lang="en-US" sz="1650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faraan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 guided by Dr. Sri prasad.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9260" y="5280422"/>
            <a:ext cx="342543" cy="342543"/>
          </a:xfrm>
          <a:prstGeom prst="roundRect">
            <a:avLst>
              <a:gd name="adj" fmla="val 26691789"/>
            </a:avLst>
          </a:prstGeom>
          <a:solidFill>
            <a:srgbClr val="8D804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54750" y="5402937"/>
            <a:ext cx="13144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PF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198840" y="5264348"/>
            <a:ext cx="1827609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Montserrat Bold" pitchFamily="34" charset="0"/>
              </a:rPr>
              <a:t>DONE BY: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P Avinash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Mohammad </a:t>
            </a:r>
            <a:r>
              <a:rPr lang="en-US" sz="2400" dirty="0" err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faraan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062639"/>
            <a:ext cx="1088147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Final Thoughts &amp; 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204329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ML models improve rainfall prediction accuracy, with XGBoost performing best. Future enhancements include real-time data integration and cloud deployment.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434411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4915019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ML models enhance accuracy.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5332333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XGBoost excels in this study.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3924" y="4344114"/>
            <a:ext cx="304323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924" y="4915019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Integrate real-time data APIs.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3924" y="5332333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Improve deep learning models.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3924" y="5749647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Deploy on cloud platforms.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561" y="730806"/>
            <a:ext cx="7711678" cy="1363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Introduction: Importance of Rainfall Prediction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02561" y="2401729"/>
            <a:ext cx="7711678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Rainfall forecasting is crucial for agriculture, disaster management, and urban planning. Traditional methods struggle with accuracy. Machine learning improves prediction by analyzing historical weather data.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2561" y="3844290"/>
            <a:ext cx="460415" cy="460415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6867525" y="3844290"/>
            <a:ext cx="272831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Agriculture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867525" y="4308158"/>
            <a:ext cx="3088600" cy="163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Optimizing planting and irrigation, preventing crop damage. Accurate forecasts mitigate $40B/year losses globally.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0675" y="3844290"/>
            <a:ext cx="460415" cy="460415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10825639" y="3844290"/>
            <a:ext cx="290512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Disaster Management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825639" y="4308158"/>
            <a:ext cx="308860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Issuing timely flood and landslide warnings. Early warning systems reduce casualties by up to 80%.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2561" y="6379964"/>
            <a:ext cx="460415" cy="460415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6867525" y="6379964"/>
            <a:ext cx="272831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Urban Planning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867525" y="6843832"/>
            <a:ext cx="7046714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Designing infrastructure for water resources. Cities save up to 30% in costs through informed planning.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783" y="584359"/>
            <a:ext cx="7656433" cy="1416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Why Do We Need ML for Rainfall Prediction?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3783" y="2319933"/>
            <a:ext cx="7656433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Existing weather models rely on numerical techniques with limitations. Rainfall is influenced by temperature, humidity, and pressure. ML models identify hidden patterns and improve accuracy.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3783" y="3579138"/>
            <a:ext cx="3722013" cy="2266950"/>
          </a:xfrm>
          <a:prstGeom prst="roundRect">
            <a:avLst>
              <a:gd name="adj" fmla="val 1406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956310" y="3791664"/>
            <a:ext cx="3088362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Numerical Limitations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56310" y="4273391"/>
            <a:ext cx="3296960" cy="1360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Traditional models struggle with non-linear weather interactions and data processing.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8323" y="3579138"/>
            <a:ext cx="3722013" cy="2266950"/>
          </a:xfrm>
          <a:prstGeom prst="roundRect">
            <a:avLst>
              <a:gd name="adj" fmla="val 1406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4890849" y="3791664"/>
            <a:ext cx="2833687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Multiple Factors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90849" y="4273391"/>
            <a:ext cx="3296960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Rainfall is influenced by temperature, humidity, pressure, and other variables.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3783" y="6058614"/>
            <a:ext cx="7656433" cy="1586865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956310" y="6271141"/>
            <a:ext cx="2996327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Pattern Identification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56310" y="6752868"/>
            <a:ext cx="723138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ML models can identify hidden patterns and improve prediction accuracy.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31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671" y="2639020"/>
            <a:ext cx="4614863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Goals of the Project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05671" y="3475434"/>
            <a:ext cx="13419058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project aims to preprocess weather data, train ML models, develop an interactive UI, and evaluate model performance.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7303770" y="3947041"/>
            <a:ext cx="22860" cy="3807262"/>
          </a:xfrm>
          <a:prstGeom prst="roundRect">
            <a:avLst>
              <a:gd name="adj" fmla="val 113555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6624280" y="4324945"/>
            <a:ext cx="519113" cy="22860"/>
          </a:xfrm>
          <a:prstGeom prst="roundRect">
            <a:avLst>
              <a:gd name="adj" fmla="val 113555"/>
            </a:avLst>
          </a:prstGeom>
          <a:solidFill>
            <a:srgbClr val="662E42"/>
          </a:solidFill>
          <a:ln/>
        </p:spPr>
      </p:sp>
      <p:sp>
        <p:nvSpPr>
          <p:cNvPr id="7" name="Shape 4"/>
          <p:cNvSpPr/>
          <p:nvPr/>
        </p:nvSpPr>
        <p:spPr>
          <a:xfrm>
            <a:off x="7120533" y="4141708"/>
            <a:ext cx="389334" cy="389334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90" y="4163318"/>
            <a:ext cx="276820" cy="3461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5671" y="4120039"/>
            <a:ext cx="584430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Preprocess and clean weather data for accurate predictions.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7487007" y="5190173"/>
            <a:ext cx="519113" cy="22860"/>
          </a:xfrm>
          <a:prstGeom prst="roundRect">
            <a:avLst>
              <a:gd name="adj" fmla="val 113555"/>
            </a:avLst>
          </a:prstGeom>
          <a:solidFill>
            <a:srgbClr val="662E42"/>
          </a:solidFill>
          <a:ln/>
        </p:spPr>
      </p:sp>
      <p:sp>
        <p:nvSpPr>
          <p:cNvPr id="11" name="Shape 7"/>
          <p:cNvSpPr/>
          <p:nvPr/>
        </p:nvSpPr>
        <p:spPr>
          <a:xfrm>
            <a:off x="7120533" y="5006935"/>
            <a:ext cx="389334" cy="389334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790" y="5028545"/>
            <a:ext cx="276820" cy="3461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80427" y="4985266"/>
            <a:ext cx="584430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Train multiple ML models (Logistic Regression, XGBoost, SVC).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624280" y="5968841"/>
            <a:ext cx="519113" cy="22860"/>
          </a:xfrm>
          <a:prstGeom prst="roundRect">
            <a:avLst>
              <a:gd name="adj" fmla="val 113555"/>
            </a:avLst>
          </a:prstGeom>
          <a:solidFill>
            <a:srgbClr val="662E42"/>
          </a:solidFill>
          <a:ln/>
        </p:spPr>
      </p:sp>
      <p:sp>
        <p:nvSpPr>
          <p:cNvPr id="15" name="Shape 10"/>
          <p:cNvSpPr/>
          <p:nvPr/>
        </p:nvSpPr>
        <p:spPr>
          <a:xfrm>
            <a:off x="7120533" y="5785604"/>
            <a:ext cx="389334" cy="389334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790" y="5807214"/>
            <a:ext cx="276820" cy="34611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05671" y="5763935"/>
            <a:ext cx="5844302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 an interactive web-based UI for user input and predictions.</a:t>
            </a:r>
            <a:endParaRPr lang="en-US" sz="1350" dirty="0"/>
          </a:p>
        </p:txBody>
      </p:sp>
      <p:sp>
        <p:nvSpPr>
          <p:cNvPr id="18" name="Shape 12"/>
          <p:cNvSpPr/>
          <p:nvPr/>
        </p:nvSpPr>
        <p:spPr>
          <a:xfrm>
            <a:off x="7487007" y="6747629"/>
            <a:ext cx="519113" cy="22860"/>
          </a:xfrm>
          <a:prstGeom prst="roundRect">
            <a:avLst>
              <a:gd name="adj" fmla="val 113555"/>
            </a:avLst>
          </a:prstGeom>
          <a:solidFill>
            <a:srgbClr val="662E42"/>
          </a:solidFill>
          <a:ln/>
        </p:spPr>
      </p:sp>
      <p:sp>
        <p:nvSpPr>
          <p:cNvPr id="19" name="Shape 13"/>
          <p:cNvSpPr/>
          <p:nvPr/>
        </p:nvSpPr>
        <p:spPr>
          <a:xfrm>
            <a:off x="7120533" y="6564392"/>
            <a:ext cx="389334" cy="389334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790" y="6586002"/>
            <a:ext cx="276820" cy="34611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80427" y="6542723"/>
            <a:ext cx="5844302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Evaluate models based on accuracy and performance metrics.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6" y="564118"/>
            <a:ext cx="5994559" cy="68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How the System Works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04466" y="1555552"/>
            <a:ext cx="77078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system preprocesses data, trains ML models, scales features, and provides a user interface for input and predictions.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66" y="2442567"/>
            <a:ext cx="1025843" cy="15315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37966" y="2647712"/>
            <a:ext cx="273558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Preprocessing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537966" y="3112651"/>
            <a:ext cx="63743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Handle missing values, normalize data, and encode categorical features.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466" y="3974068"/>
            <a:ext cx="1025843" cy="12309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37966" y="4179213"/>
            <a:ext cx="273558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Training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537966" y="4644152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Train ML models: Logistic Regression, XGBoost, SVC.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466" y="5205055"/>
            <a:ext cx="1025843" cy="12309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7966" y="5410200"/>
            <a:ext cx="273558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Feature Scaling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537966" y="5875139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Standardize input features using StandardScaler.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466" y="6436043"/>
            <a:ext cx="1025843" cy="123098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37966" y="6641187"/>
            <a:ext cx="273558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User Interface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7537966" y="7106126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Build an interactive web app using Streamlit.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071449"/>
            <a:ext cx="9176623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ML Models for Rainfall Prediction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213140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study uses Logistic Regression, XGBoost, and Support Vector Classifier to predict rainfall. Combining models provides better prediction accuracy.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43529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4923830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Simple binary classification model for basic predictions.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307687" y="43529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XGBoost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07687" y="4923830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Advanced boosting algorithm for high accuracy and performance.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866114" y="4352925"/>
            <a:ext cx="4028599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Support Vector Classifier (SVC)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6114" y="5280660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Effective for non-linear data separation and complex patterns.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783074"/>
            <a:ext cx="81069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How the System is Structured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1924764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system features a Streamlit-based UI, ML models for processing data, and a preprocessed dataset. It can be hosted locally or on a cloud platform.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841421" y="35053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3990499"/>
            <a:ext cx="39468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Streamlit UI for user input.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75" y="2850475"/>
            <a:ext cx="4596051" cy="45960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30005" y="3632180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9934337" y="35053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4337" y="3990499"/>
            <a:ext cx="39468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ML models process data.</a:t>
            </a:r>
            <a:endParaRPr lang="en-US" sz="16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5" y="2850475"/>
            <a:ext cx="4596051" cy="45960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70999" y="4023300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9934337" y="59639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34337" y="6449139"/>
            <a:ext cx="39468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Preprocessed Rainfall.csv.</a:t>
            </a:r>
            <a:endParaRPr lang="en-US" sz="16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175" y="2850475"/>
            <a:ext cx="4596051" cy="459605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79879" y="6264295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1841421" y="59639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49260" y="6449139"/>
            <a:ext cx="394680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Local or cloud hosting.</a:t>
            </a:r>
            <a:endParaRPr lang="en-US" sz="16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175" y="2850475"/>
            <a:ext cx="4596051" cy="459605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38885" y="5873175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760946"/>
            <a:ext cx="8479631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Evaluating Model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795599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 performance is evaluated using accuracy, confusion matrix, precision, recall, and AUC-ROC curve. XGBoost achieves the highest accuracy at ~85%.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9260" y="5828348"/>
            <a:ext cx="4163139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78%</a:t>
            </a:r>
            <a:endParaRPr lang="en-US" sz="5550" dirty="0"/>
          </a:p>
        </p:txBody>
      </p:sp>
      <p:sp>
        <p:nvSpPr>
          <p:cNvPr id="6" name="Text 3"/>
          <p:cNvSpPr/>
          <p:nvPr/>
        </p:nvSpPr>
        <p:spPr>
          <a:xfrm>
            <a:off x="749260" y="6802398"/>
            <a:ext cx="416313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Logistic Regression Accuracy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33511" y="5828348"/>
            <a:ext cx="4163258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85%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5233511" y="6802398"/>
            <a:ext cx="416325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XGBoost Accuracy (Best Model)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717881" y="5828348"/>
            <a:ext cx="4163258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82%</a:t>
            </a:r>
            <a:endParaRPr lang="en-US" sz="5550" dirty="0"/>
          </a:p>
        </p:txBody>
      </p:sp>
      <p:sp>
        <p:nvSpPr>
          <p:cNvPr id="10" name="Text 7"/>
          <p:cNvSpPr/>
          <p:nvPr/>
        </p:nvSpPr>
        <p:spPr>
          <a:xfrm>
            <a:off x="9717881" y="6802398"/>
            <a:ext cx="416325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SVC Accuracy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90374"/>
            <a:ext cx="6904911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Where Can This Be Used?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232065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rainfall prediction system can be used in weather forecasting, agriculture, disaster management, and urban planning for improved decision-making.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260" y="3157776"/>
            <a:ext cx="2188607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69" y="3597473"/>
            <a:ext cx="300990" cy="3762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51942" y="3371850"/>
            <a:ext cx="286452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Weather Forecasting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151942" y="3857030"/>
            <a:ext cx="36760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More accurate rainfall predictions.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3044904" y="4398288"/>
            <a:ext cx="10729198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sp>
        <p:nvSpPr>
          <p:cNvPr id="9" name="Shape 6"/>
          <p:cNvSpPr/>
          <p:nvPr/>
        </p:nvSpPr>
        <p:spPr>
          <a:xfrm>
            <a:off x="749260" y="4520565"/>
            <a:ext cx="4377214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372" y="4960263"/>
            <a:ext cx="300990" cy="3762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40548" y="473463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Agriculture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40548" y="5219819"/>
            <a:ext cx="315456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Helps farmers plan irrigation.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5233511" y="5761077"/>
            <a:ext cx="8540591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sp>
        <p:nvSpPr>
          <p:cNvPr id="14" name="Shape 10"/>
          <p:cNvSpPr/>
          <p:nvPr/>
        </p:nvSpPr>
        <p:spPr>
          <a:xfrm>
            <a:off x="749260" y="5883354"/>
            <a:ext cx="6565940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676" y="6323052"/>
            <a:ext cx="300990" cy="37623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29274" y="6097429"/>
            <a:ext cx="303954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Disaster Management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29274" y="6582608"/>
            <a:ext cx="303954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Early flood warnings.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637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Medium</vt:lpstr>
      <vt:lpstr>Montserrat Bold</vt:lpstr>
      <vt:lpstr>Brygada 1918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yogavsrshan05@gmail.com</cp:lastModifiedBy>
  <cp:revision>2</cp:revision>
  <dcterms:created xsi:type="dcterms:W3CDTF">2025-03-24T17:12:41Z</dcterms:created>
  <dcterms:modified xsi:type="dcterms:W3CDTF">2025-03-24T17:15:38Z</dcterms:modified>
</cp:coreProperties>
</file>